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5" r:id="rId3"/>
    <p:sldId id="276" r:id="rId4"/>
    <p:sldId id="286" r:id="rId5"/>
    <p:sldId id="290" r:id="rId6"/>
    <p:sldId id="279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99911E-B790-432C-8C9E-B8721F5F70FA}" v="295" dt="2023-03-23T13:14:27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>
        <p:scale>
          <a:sx n="116" d="100"/>
          <a:sy n="116" d="100"/>
        </p:scale>
        <p:origin x="672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roaringelephant.org/2016/03/08/episode-9-sql-in-hadoop/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en.wikipedia.org/wiki/Visual_Studio_Co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HOTEL MANAGEMENT SYSTEM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MINI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CED593-0E6F-5519-B987-7CAE329353C1}"/>
              </a:ext>
            </a:extLst>
          </p:cNvPr>
          <p:cNvSpPr txBox="1"/>
          <p:nvPr/>
        </p:nvSpPr>
        <p:spPr>
          <a:xfrm>
            <a:off x="112889" y="6368815"/>
            <a:ext cx="21260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Suryansh </a:t>
            </a:r>
            <a:r>
              <a:rPr lang="en-US" dirty="0" err="1"/>
              <a:t>Taragi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Layout</a:t>
            </a:r>
          </a:p>
          <a:p>
            <a:r>
              <a:rPr lang="en-US" dirty="0"/>
              <a:t>Technology used 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762" y="2087562"/>
            <a:ext cx="4742038" cy="404158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 dirty="0">
                <a:ea typeface="+mn-lt"/>
                <a:cs typeface="+mn-lt"/>
              </a:rPr>
              <a:t>A hotel management system is a software application that is designed to automate and streamline the operations of a hotel. It is a comprehensive solution that helps hotel managers and staff to efficiently manage and organize their daily tasks such as reservations, check-ins, check-outs, billing, inventory management, housekeeping, and more.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1238" y="-548926"/>
            <a:ext cx="6034216" cy="1439604"/>
          </a:xfrm>
        </p:spPr>
        <p:txBody>
          <a:bodyPr/>
          <a:lstStyle/>
          <a:p>
            <a:r>
              <a:rPr lang="en-US" dirty="0"/>
              <a:t>layout/design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0E21F06-0B22-ECF8-6F07-092584E2B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" r="224" b="9244"/>
          <a:stretch/>
        </p:blipFill>
        <p:spPr>
          <a:xfrm>
            <a:off x="4869084" y="1145315"/>
            <a:ext cx="6640023" cy="47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 </a:t>
            </a:r>
          </a:p>
        </p:txBody>
      </p:sp>
      <p:pic>
        <p:nvPicPr>
          <p:cNvPr id="16" name="Picture Placeholder 15" descr="1600x900px | free download | HD wallpaper: Python (programming ...">
            <a:extLst>
              <a:ext uri="{FF2B5EF4-FFF2-40B4-BE49-F238E27FC236}">
                <a16:creationId xmlns:a16="http://schemas.microsoft.com/office/drawing/2014/main" id="{D3F33FD0-EF82-7514-BE2D-11830489D8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0612" t="5902" r="30272" b="14031"/>
          <a:stretch/>
        </p:blipFill>
        <p:spPr>
          <a:xfrm>
            <a:off x="869618" y="1926848"/>
            <a:ext cx="2221051" cy="23543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9617" y="4378815"/>
            <a:ext cx="2226360" cy="1530417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r>
              <a:rPr lang="en-US" dirty="0"/>
              <a:t>Language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6328D1-86D0-5845-5BEB-2B038E46A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/>
              <a:t>python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Picture Placeholder 16" descr="Logo, icon&#10;&#10;Description automatically generated">
            <a:extLst>
              <a:ext uri="{FF2B5EF4-FFF2-40B4-BE49-F238E27FC236}">
                <a16:creationId xmlns:a16="http://schemas.microsoft.com/office/drawing/2014/main" id="{CCC992E7-2C36-C9E6-2F67-6CCF24E78DD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p:blipFill>
        <p:spPr>
          <a:xfrm>
            <a:off x="5071841" y="1926848"/>
            <a:ext cx="2226360" cy="2217083"/>
          </a:xfrm>
        </p:spPr>
      </p:pic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71841" y="4311296"/>
            <a:ext cx="2226360" cy="1530417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r>
              <a:rPr lang="en-US" dirty="0"/>
              <a:t>IDE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26484" y="5391630"/>
            <a:ext cx="1943837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/>
              <a:t>Visual Studio Code</a:t>
            </a:r>
          </a:p>
        </p:txBody>
      </p:sp>
      <p:pic>
        <p:nvPicPr>
          <p:cNvPr id="18" name="Picture Placeholder 17" descr="Logo&#10;&#10;Description automatically generated">
            <a:extLst>
              <a:ext uri="{FF2B5EF4-FFF2-40B4-BE49-F238E27FC236}">
                <a16:creationId xmlns:a16="http://schemas.microsoft.com/office/drawing/2014/main" id="{F5D49AF5-7F54-963C-4897-B951249A133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p:blipFill>
        <p:spPr>
          <a:xfrm>
            <a:off x="8714934" y="1928154"/>
            <a:ext cx="2226360" cy="2137305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BDEDB8D2-6724-7574-F062-862481DC11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88554" y="4282360"/>
            <a:ext cx="2226360" cy="1530417"/>
          </a:xfrm>
        </p:spPr>
        <p:txBody>
          <a:bodyPr vert="horz" wrap="square" lIns="118872" tIns="365760" rIns="0" bIns="0" rtlCol="0" anchor="t">
            <a:noAutofit/>
          </a:bodyPr>
          <a:lstStyle/>
          <a:p>
            <a:r>
              <a:rPr lang="en-US" dirty="0"/>
              <a:t>Libraries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446BFF-4983-9932-49CC-A37A22C5E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23145" y="5391630"/>
            <a:ext cx="2136747" cy="3476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1"/>
              <a:t>Tkinter,Pillow,SQLAlchemy</a:t>
            </a:r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02" y="711624"/>
            <a:ext cx="9633075" cy="2281879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hotel management project is a software application that is being developed in Python. The main purpose of the application is to automate and streamline the operations of a hotel.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361" y="6222624"/>
            <a:ext cx="1459859" cy="55918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135706" y="627757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5315348" y="2370153"/>
            <a:ext cx="2808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27125-773F-1C62-D9C8-051D2FB6DC28}"/>
              </a:ext>
            </a:extLst>
          </p:cNvPr>
          <p:cNvSpPr txBox="1"/>
          <p:nvPr/>
        </p:nvSpPr>
        <p:spPr>
          <a:xfrm>
            <a:off x="675189" y="9646"/>
            <a:ext cx="377141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Suryansh </a:t>
            </a:r>
            <a:r>
              <a:rPr lang="en-US" dirty="0" err="1"/>
              <a:t>Taragi</a:t>
            </a:r>
            <a:endParaRPr lang="en-US" dirty="0"/>
          </a:p>
          <a:p>
            <a:r>
              <a:rPr lang="en-US" dirty="0"/>
              <a:t>Taragisuryansh@gmail.com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ist-Presentation-Light_Win32_SW_v9" id="{521D77A3-0F08-4721-A2D8-7E1E479B7A1E}" vid="{6146C05B-E08F-4587-B33C-EE2B5183CF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434</Words>
  <Application>Microsoft Office PowerPoint</Application>
  <PresentationFormat>Widescreen</PresentationFormat>
  <Paragraphs>153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HOTEL MANAGEMENT SYSTEM</vt:lpstr>
      <vt:lpstr>AGENDA</vt:lpstr>
      <vt:lpstr>INTRO</vt:lpstr>
      <vt:lpstr>layout/design</vt:lpstr>
      <vt:lpstr>Technology used </vt:lpstr>
      <vt:lpstr>hotel management project is a software application that is being developed in Python. The main purpose of the application is to automate and streamline the operations of a hotel.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101</cp:revision>
  <dcterms:created xsi:type="dcterms:W3CDTF">2023-03-23T12:18:30Z</dcterms:created>
  <dcterms:modified xsi:type="dcterms:W3CDTF">2023-03-23T13:15:20Z</dcterms:modified>
</cp:coreProperties>
</file>